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8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1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7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2F16-4AC7-4570-B95B-C1B511B98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118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F5EA7-B419-4747-9B64-76D2850AB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47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6DC3-41CE-4C7D-8A07-11160D1DD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518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52FA-1AEB-46AE-918B-0EBCECEA1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818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4FF8A-83C5-485A-988F-F2A303CB4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59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A21E3-C720-42B5-B640-6F630600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122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849B-511D-4792-89E4-11F802C8C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095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902B-9F6F-4CBA-B09E-9FA43053D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95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4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5D31-592B-4E31-98DA-FC9BDD4E1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69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9E301-F944-433D-9331-CD443F969D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377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89977-5A9E-4405-A8E2-A55EDA4C9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78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4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6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1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2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99F39-8467-40D2-963C-B4924939AA7D}" type="datetimeFigureOut">
              <a:rPr lang="en-US" smtClean="0"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D8157-C5BA-46A6-96EB-6F5FEDB2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99"/>
            </a:gs>
            <a:gs pos="84960">
              <a:srgbClr val="D3DFD5"/>
            </a:gs>
            <a:gs pos="9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C5BC27-900D-46FC-9DB3-ADBFB55019DF}" type="slidenum">
              <a:rPr lang="en-US" altLang="en-US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8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7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56125" y="2779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451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784725" y="2932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sz="2800">
              <a:latin typeface="Arial" charset="0"/>
            </a:endParaRPr>
          </a:p>
        </p:txBody>
      </p:sp>
      <p:pic>
        <p:nvPicPr>
          <p:cNvPr id="3077" name="Picture 7" descr="Bauern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791200"/>
            <a:ext cx="518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7" descr="Picture1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5705475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WordArt 12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7829550" cy="1752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Nhiệt liệt chào mừng các thầy cô đến dự giờ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080" name="WordArt 13"/>
          <p:cNvSpPr>
            <a:spLocks noChangeArrowheads="1" noChangeShapeType="1" noTextEdit="1"/>
          </p:cNvSpPr>
          <p:nvPr/>
        </p:nvSpPr>
        <p:spPr bwMode="auto">
          <a:xfrm>
            <a:off x="2819400" y="2057400"/>
            <a:ext cx="3657600" cy="1023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33CCCC"/>
                </a:solidFill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33CCCC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33CCCC"/>
                </a:solidFill>
                <a:latin typeface="Times New Roman"/>
                <a:cs typeface="Times New Roman"/>
              </a:rPr>
              <a:t>2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33CCCC"/>
              </a:solidFill>
              <a:latin typeface="Times New Roman"/>
              <a:cs typeface="Times New Roman"/>
            </a:endParaRP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587375" y="3262313"/>
            <a:ext cx="8763000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  TOÁN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BÀI: PHÉP CHIA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762000" y="4932363"/>
            <a:ext cx="76200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NGƯỜI DẠY : N</a:t>
            </a:r>
            <a:r>
              <a:rPr lang="vi-VN" sz="2800" b="1" dirty="0">
                <a:solidFill>
                  <a:srgbClr val="0066FF"/>
                </a:solidFill>
                <a:latin typeface="Times New Roman" pitchFamily="18" charset="0"/>
              </a:rPr>
              <a:t>GUYỄN T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</a:rPr>
              <a:t>HỊ 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</a:rPr>
              <a:t>HUỆ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US" sz="28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1775" y="-82"/>
            <a:ext cx="8761413" cy="65532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81000" y="1828800"/>
            <a:ext cx="1839913" cy="457200"/>
            <a:chOff x="0" y="0"/>
            <a:chExt cx="1159" cy="288"/>
          </a:xfrm>
        </p:grpSpPr>
        <p:sp>
          <p:nvSpPr>
            <p:cNvPr id="513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0" name="Rectangle 5"/>
            <p:cNvSpPr>
              <a:spLocks noChangeArrowheads="1"/>
            </p:cNvSpPr>
            <p:nvPr/>
          </p:nvSpPr>
          <p:spPr bwMode="auto">
            <a:xfrm>
              <a:off x="432" y="0"/>
              <a:ext cx="294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1" name="Rectangle 6"/>
            <p:cNvSpPr>
              <a:spLocks noChangeArrowheads="1"/>
            </p:cNvSpPr>
            <p:nvPr/>
          </p:nvSpPr>
          <p:spPr bwMode="auto">
            <a:xfrm>
              <a:off x="864" y="0"/>
              <a:ext cx="295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381000" y="2590800"/>
            <a:ext cx="1839913" cy="457200"/>
            <a:chOff x="0" y="0"/>
            <a:chExt cx="1159" cy="288"/>
          </a:xfrm>
        </p:grpSpPr>
        <p:sp>
          <p:nvSpPr>
            <p:cNvPr id="513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95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7" name="Rectangle 9"/>
            <p:cNvSpPr>
              <a:spLocks noChangeArrowheads="1"/>
            </p:cNvSpPr>
            <p:nvPr/>
          </p:nvSpPr>
          <p:spPr bwMode="auto">
            <a:xfrm>
              <a:off x="432" y="0"/>
              <a:ext cx="294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8" name="Rectangle 10"/>
            <p:cNvSpPr>
              <a:spLocks noChangeArrowheads="1"/>
            </p:cNvSpPr>
            <p:nvPr/>
          </p:nvSpPr>
          <p:spPr bwMode="auto">
            <a:xfrm>
              <a:off x="864" y="0"/>
              <a:ext cx="295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04800" y="32004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x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= 6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28600" y="2438400"/>
            <a:ext cx="2209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743200" y="609600"/>
            <a:ext cx="6096000" cy="99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  ô 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ô  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736542" y="1981200"/>
            <a:ext cx="6096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878464" y="3200400"/>
            <a:ext cx="35052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chia 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85902" y="4572000"/>
            <a:ext cx="7772286" cy="114297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ô: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 : 3 = 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878464" y="3655381"/>
            <a:ext cx="62484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890301" y="4191000"/>
            <a:ext cx="26670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 : 2=3 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219288" y="5638800"/>
            <a:ext cx="35052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chia 3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219288" y="6019800"/>
            <a:ext cx="27432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 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 = 2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724400" y="2666260"/>
            <a:ext cx="26670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 : 2=3 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3581374" y="381080"/>
            <a:ext cx="2819426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bldLvl="0" animBg="1" autoUpdateAnimBg="0"/>
      <p:bldP spid="6156" grpId="0" animBg="1"/>
      <p:bldP spid="6157" grpId="0" bldLvl="0" animBg="1" autoUpdateAnimBg="0"/>
      <p:bldP spid="6158" grpId="0" bldLvl="0" animBg="1" autoUpdateAnimBg="0"/>
      <p:bldP spid="6159" grpId="0" bldLvl="0" animBg="1" autoUpdateAnimBg="0"/>
      <p:bldP spid="6160" grpId="0" bldLvl="0" animBg="1" autoUpdateAnimBg="0"/>
      <p:bldP spid="6161" grpId="0" bldLvl="0" animBg="1" autoUpdateAnimBg="0"/>
      <p:bldP spid="6162" grpId="0" bldLvl="0" animBg="1" autoUpdateAnimBg="0"/>
      <p:bldP spid="6163" grpId="0" bldLvl="0" animBg="1" autoUpdateAnimBg="0"/>
      <p:bldP spid="6164" grpId="0" bldLvl="0" animBg="1" autoUpdateAnimBg="0"/>
      <p:bldP spid="21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294605" y="228600"/>
            <a:ext cx="1839913" cy="457200"/>
            <a:chOff x="0" y="0"/>
            <a:chExt cx="1159" cy="28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32" y="0"/>
              <a:ext cx="294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64" y="0"/>
              <a:ext cx="295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293810" y="914400"/>
            <a:ext cx="1839913" cy="457200"/>
            <a:chOff x="0" y="0"/>
            <a:chExt cx="1159" cy="288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95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32" y="0"/>
              <a:ext cx="294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864" y="0"/>
              <a:ext cx="295" cy="288"/>
            </a:xfrm>
            <a:prstGeom prst="rect">
              <a:avLst/>
            </a:prstGeom>
            <a:solidFill>
              <a:srgbClr val="2BED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" y="1524000"/>
            <a:ext cx="2209800" cy="47994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2069977"/>
            <a:ext cx="6400800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ô;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6200" y="4263501"/>
            <a:ext cx="9067800" cy="762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-76200" y="2755777"/>
            <a:ext cx="8610600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 ô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ô: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" y="3657600"/>
            <a:ext cx="64008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 ô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57400" y="5179796"/>
            <a:ext cx="26670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3x2=6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3429000" y="5181600"/>
            <a:ext cx="1447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21225" y="4876800"/>
            <a:ext cx="26670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6: 2=3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352800" y="5486400"/>
            <a:ext cx="1600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768850" y="5486400"/>
            <a:ext cx="26670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6: 3=2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7756525" y="2089212"/>
            <a:ext cx="1555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3x2=6</a:t>
            </a:r>
            <a:endParaRPr lang="en-US" sz="28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7899647" y="2819400"/>
            <a:ext cx="1555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6:2=3</a:t>
            </a:r>
          </a:p>
          <a:p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7899647" y="3657600"/>
            <a:ext cx="1555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6:3=2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6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 autoUpdateAnimBg="0"/>
      <p:bldP spid="13" grpId="0" bldLvl="0" animBg="1" autoUpdateAnimBg="0"/>
      <p:bldP spid="13" grpId="1" animBg="1"/>
      <p:bldP spid="14" grpId="0" bldLvl="0" animBg="1" autoUpdateAnimBg="0"/>
      <p:bldP spid="15" grpId="0" bldLvl="0" animBg="1" autoUpdateAnimBg="0"/>
      <p:bldP spid="15" grpId="1" bldLvl="0" animBg="1" autoUpdateAnimBg="0"/>
      <p:bldP spid="16" grpId="0" bldLvl="0" animBg="1" autoUpdateAnimBg="0"/>
      <p:bldP spid="16" grpId="1" bldLvl="0" animBg="1" autoUpdateAnimBg="0"/>
      <p:bldP spid="17" grpId="0" bldLvl="0" animBg="1" autoUpdateAnimBg="0"/>
      <p:bldP spid="18" grpId="0" animBg="1"/>
      <p:bldP spid="19" grpId="0" bldLvl="0" animBg="1" autoUpdateAnimBg="0"/>
      <p:bldP spid="20" grpId="0" animBg="1"/>
      <p:bldP spid="22" grpId="0" bldLvl="0" animBg="1" autoUpdateAnimBg="0"/>
      <p:bldP spid="26" grpId="0"/>
      <p:bldP spid="26" grpId="1"/>
      <p:bldP spid="27" grpId="0"/>
      <p:bldP spid="27" grpId="1"/>
      <p:bldP spid="28" grpId="0"/>
      <p:bldP spid="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9392" y="25893"/>
            <a:ext cx="8761413" cy="6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800" u="sng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 u="sng" dirty="0" err="1" smtClean="0">
                <a:latin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</a:rPr>
              <a:t>1:</a:t>
            </a:r>
            <a:r>
              <a:rPr lang="en-US" sz="2800" b="1" dirty="0" smtClean="0">
                <a:latin typeface="Times New Roman" pitchFamily="18" charset="0"/>
              </a:rPr>
              <a:t> Cho </a:t>
            </a:r>
            <a:r>
              <a:rPr lang="en-US" sz="2800" b="1" dirty="0" err="1" smtClean="0">
                <a:latin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</a:rPr>
              <a:t> chia (</a:t>
            </a:r>
            <a:r>
              <a:rPr lang="en-US" sz="2800" b="1" dirty="0" err="1" smtClean="0">
                <a:latin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</a:rPr>
              <a:t>)</a:t>
            </a:r>
            <a:endParaRPr lang="en-US" sz="2800" b="1" u="sng" dirty="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en-US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838200" y="2590800"/>
            <a:ext cx="2133600" cy="1219200"/>
            <a:chOff x="0" y="0"/>
            <a:chExt cx="1200" cy="912"/>
          </a:xfrm>
        </p:grpSpPr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1200" cy="912"/>
            </a:xfrm>
            <a:prstGeom prst="flowChartTermina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" name="Picture 5" descr="convi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" y="3"/>
              <a:ext cx="763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1" name="Picture 6" descr="Copy (2) of convi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584"/>
              <a:ext cx="384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" name="Picture 7" descr="Copy (2) of convi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390"/>
              <a:ext cx="384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" y="776"/>
              <a:ext cx="7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52943">
              <a:off x="353" y="760"/>
              <a:ext cx="80" cy="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0" descr="Copy of convit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" y="293"/>
              <a:ext cx="47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" y="249"/>
              <a:ext cx="114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3200400" y="2667000"/>
            <a:ext cx="2133600" cy="1143000"/>
            <a:chOff x="0" y="0"/>
            <a:chExt cx="1200" cy="912"/>
          </a:xfrm>
        </p:grpSpPr>
        <p:sp>
          <p:nvSpPr>
            <p:cNvPr id="18" name="AutoShape 13"/>
            <p:cNvSpPr>
              <a:spLocks noChangeArrowheads="1"/>
            </p:cNvSpPr>
            <p:nvPr/>
          </p:nvSpPr>
          <p:spPr bwMode="auto">
            <a:xfrm>
              <a:off x="0" y="0"/>
              <a:ext cx="1200" cy="912"/>
            </a:xfrm>
            <a:prstGeom prst="flowChartTermina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" name="Picture 14" descr="convi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" y="3"/>
              <a:ext cx="763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" name="Picture 15" descr="Copy (2) of convit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584"/>
              <a:ext cx="384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" name="Picture 16" descr="Copy (2) of convit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390"/>
              <a:ext cx="384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2" name="Picture 17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" y="776"/>
              <a:ext cx="7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52943">
              <a:off x="353" y="760"/>
              <a:ext cx="80" cy="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19" descr="Copy of convit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" y="293"/>
              <a:ext cx="471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5" name="Picture 20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" y="249"/>
              <a:ext cx="114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867400" y="2438400"/>
            <a:ext cx="21336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4x2=8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5867400" y="3276600"/>
            <a:ext cx="21336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8: 2=4</a:t>
            </a:r>
          </a:p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8:4=2</a:t>
            </a:r>
            <a:endParaRPr lang="en-US" altLang="en-US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Rectangle 148"/>
          <p:cNvSpPr>
            <a:spLocks noChangeArrowheads="1"/>
          </p:cNvSpPr>
          <p:nvPr/>
        </p:nvSpPr>
        <p:spPr bwMode="auto">
          <a:xfrm>
            <a:off x="304800" y="3962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a)</a:t>
            </a:r>
          </a:p>
        </p:txBody>
      </p:sp>
      <p:sp>
        <p:nvSpPr>
          <p:cNvPr id="154" name="Rectangle 149"/>
          <p:cNvSpPr>
            <a:spLocks noChangeArrowheads="1"/>
          </p:cNvSpPr>
          <p:nvPr/>
        </p:nvSpPr>
        <p:spPr bwMode="auto">
          <a:xfrm>
            <a:off x="5867400" y="4648200"/>
            <a:ext cx="2133600" cy="803275"/>
          </a:xfrm>
          <a:prstGeom prst="rect">
            <a:avLst/>
          </a:prstGeom>
          <a:noFill/>
          <a:ln w="9525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 x5=15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150"/>
          <p:cNvSpPr>
            <a:spLocks noChangeArrowheads="1"/>
          </p:cNvSpPr>
          <p:nvPr/>
        </p:nvSpPr>
        <p:spPr bwMode="auto">
          <a:xfrm>
            <a:off x="5867400" y="5410200"/>
            <a:ext cx="2133600" cy="914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15: 5=3</a:t>
            </a:r>
          </a:p>
          <a:p>
            <a:pPr algn="ctr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3=5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6" name="Picture 155" descr="bong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914400" y="4572000"/>
            <a:ext cx="685800" cy="1738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7" name="Picture 156" descr="bong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1752599" y="4572000"/>
            <a:ext cx="685800" cy="1738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8" name="Picture 157" descr="bong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2590800" y="4572000"/>
            <a:ext cx="685800" cy="1738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9" name="Picture 158" descr="bong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3428999" y="4572000"/>
            <a:ext cx="685800" cy="1738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0" name="Picture 159" descr="bong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4267200" y="4572000"/>
            <a:ext cx="685800" cy="1738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751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 autoUpdateAnimBg="0"/>
      <p:bldP spid="27" grpId="0" bldLvl="0" animBg="1" autoUpdateAnimBg="0"/>
      <p:bldP spid="154" grpId="0" bldLvl="0" animBg="1" autoUpdateAnimBg="0"/>
      <p:bldP spid="155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52400" y="13716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 u="sng" dirty="0" err="1" smtClean="0">
                <a:latin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</a:rPr>
              <a:t> Cho </a:t>
            </a:r>
            <a:r>
              <a:rPr lang="en-US" sz="2800" b="1" dirty="0" err="1" smtClean="0">
                <a:latin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</a:rPr>
              <a:t> chia (</a:t>
            </a:r>
            <a:r>
              <a:rPr lang="en-US" sz="2800" b="1" dirty="0" err="1" smtClean="0">
                <a:latin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</a:rPr>
              <a:t>)</a:t>
            </a:r>
            <a:endParaRPr lang="en-US" sz="2800" b="1" u="sng" dirty="0" smtClean="0">
              <a:latin typeface="Times New Roman" pitchFamily="18" charset="0"/>
            </a:endParaRPr>
          </a:p>
          <a:p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248400" y="2514600"/>
            <a:ext cx="1905000" cy="803275"/>
          </a:xfrm>
          <a:prstGeom prst="rect">
            <a:avLst/>
          </a:prstGeom>
          <a:solidFill>
            <a:schemeClr val="bg1"/>
          </a:solidFill>
          <a:ln w="9525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4x3=12</a:t>
            </a:r>
            <a:endParaRPr lang="en-US" altLang="en-US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248400" y="3352800"/>
            <a:ext cx="1905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12:3=4</a:t>
            </a:r>
          </a:p>
          <a:p>
            <a:pPr algn="ctr"/>
            <a:r>
              <a:rPr lang="en-US" sz="2600">
                <a:latin typeface="Times New Roman" pitchFamily="18" charset="0"/>
                <a:cs typeface="Times New Roman" pitchFamily="18" charset="0"/>
              </a:rPr>
              <a:t>12:4=3</a:t>
            </a:r>
            <a:endParaRPr lang="en-US" altLang="en-US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324600" y="4572000"/>
            <a:ext cx="1752600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2x5=10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324600" y="5257800"/>
            <a:ext cx="1752600" cy="914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10:2=5</a:t>
            </a:r>
          </a:p>
          <a:p>
            <a:pPr algn="ctr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10:5=2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57200" y="4800600"/>
            <a:ext cx="990600" cy="1028700"/>
            <a:chOff x="0" y="0"/>
            <a:chExt cx="576" cy="576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2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288" y="80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48" y="272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5105400" y="4800600"/>
            <a:ext cx="1008063" cy="1028700"/>
            <a:chOff x="0" y="0"/>
            <a:chExt cx="576" cy="576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2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auto">
            <a:xfrm>
              <a:off x="288" y="80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4"/>
            <p:cNvSpPr>
              <a:spLocks noChangeArrowheads="1"/>
            </p:cNvSpPr>
            <p:nvPr/>
          </p:nvSpPr>
          <p:spPr bwMode="auto">
            <a:xfrm>
              <a:off x="48" y="272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2819400" y="4800600"/>
            <a:ext cx="1008063" cy="1028700"/>
            <a:chOff x="0" y="0"/>
            <a:chExt cx="576" cy="576"/>
          </a:xfrm>
        </p:grpSpPr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2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7"/>
            <p:cNvSpPr>
              <a:spLocks noChangeArrowheads="1"/>
            </p:cNvSpPr>
            <p:nvPr/>
          </p:nvSpPr>
          <p:spPr bwMode="auto">
            <a:xfrm>
              <a:off x="288" y="80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8"/>
            <p:cNvSpPr>
              <a:spLocks noChangeArrowheads="1"/>
            </p:cNvSpPr>
            <p:nvPr/>
          </p:nvSpPr>
          <p:spPr bwMode="auto">
            <a:xfrm>
              <a:off x="48" y="272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3962400" y="4800600"/>
            <a:ext cx="1008063" cy="1028700"/>
            <a:chOff x="0" y="0"/>
            <a:chExt cx="576" cy="576"/>
          </a:xfrm>
        </p:grpSpPr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2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1"/>
            <p:cNvSpPr>
              <a:spLocks noChangeArrowheads="1"/>
            </p:cNvSpPr>
            <p:nvPr/>
          </p:nvSpPr>
          <p:spPr bwMode="auto">
            <a:xfrm>
              <a:off x="288" y="80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2"/>
            <p:cNvSpPr>
              <a:spLocks noChangeArrowheads="1"/>
            </p:cNvSpPr>
            <p:nvPr/>
          </p:nvSpPr>
          <p:spPr bwMode="auto">
            <a:xfrm>
              <a:off x="48" y="272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1600200" y="4800600"/>
            <a:ext cx="1008063" cy="1028700"/>
            <a:chOff x="0" y="0"/>
            <a:chExt cx="576" cy="576"/>
          </a:xfrm>
        </p:grpSpPr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noFill/>
            <a:ln w="2857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2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5"/>
            <p:cNvSpPr>
              <a:spLocks noChangeArrowheads="1"/>
            </p:cNvSpPr>
            <p:nvPr/>
          </p:nvSpPr>
          <p:spPr bwMode="auto">
            <a:xfrm>
              <a:off x="288" y="80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6"/>
            <p:cNvSpPr>
              <a:spLocks noChangeArrowheads="1"/>
            </p:cNvSpPr>
            <p:nvPr/>
          </p:nvSpPr>
          <p:spPr bwMode="auto">
            <a:xfrm>
              <a:off x="48" y="272"/>
              <a:ext cx="240" cy="24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680" name="Picture 1679" descr="nh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5130" y="2463485"/>
            <a:ext cx="1600201" cy="1702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81" name="Picture 1680" descr="nh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84714" y="2463484"/>
            <a:ext cx="1600199" cy="1702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82" name="Picture 1681" descr="nh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013514" y="2539686"/>
            <a:ext cx="1600200" cy="17024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83" name="Rectangle 148"/>
          <p:cNvSpPr>
            <a:spLocks noChangeArrowheads="1"/>
          </p:cNvSpPr>
          <p:nvPr/>
        </p:nvSpPr>
        <p:spPr bwMode="auto">
          <a:xfrm>
            <a:off x="304800" y="19812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684" name="Rectangle 148"/>
          <p:cNvSpPr>
            <a:spLocks noChangeArrowheads="1"/>
          </p:cNvSpPr>
          <p:nvPr/>
        </p:nvSpPr>
        <p:spPr bwMode="auto">
          <a:xfrm>
            <a:off x="228600" y="4114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9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 autoUpdateAnimBg="0"/>
      <p:bldP spid="10" grpId="0" bldLvl="0" animBg="1" autoUpdateAnimBg="0"/>
      <p:bldP spid="11" grpId="0" animBg="1"/>
      <p:bldP spid="12" grpId="0" animBg="1"/>
      <p:bldP spid="16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52400" y="16764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err="1" smtClean="0">
                <a:latin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</a:p>
          <a:p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4400" y="2819400"/>
            <a:ext cx="2667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>
                <a:latin typeface="Times New Roman" pitchFamily="18" charset="0"/>
              </a:rPr>
              <a:t>a)      3 x 4 =</a:t>
            </a:r>
          </a:p>
          <a:p>
            <a:r>
              <a:rPr lang="en-US" sz="2800" b="1" dirty="0">
                <a:latin typeface="Times New Roman" pitchFamily="18" charset="0"/>
              </a:rPr>
              <a:t>         12: 3 =</a:t>
            </a:r>
          </a:p>
          <a:p>
            <a:r>
              <a:rPr lang="en-US" sz="2800" b="1" dirty="0">
                <a:latin typeface="Times New Roman" pitchFamily="18" charset="0"/>
              </a:rPr>
              <a:t>         12: 4 =</a:t>
            </a:r>
          </a:p>
          <a:p>
            <a:r>
              <a:rPr lang="en-US" sz="2800" b="1" dirty="0">
                <a:latin typeface="Times New Roman" pitchFamily="18" charset="0"/>
              </a:rPr>
              <a:t>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267200" y="2743200"/>
            <a:ext cx="2667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>
                <a:latin typeface="Times New Roman" pitchFamily="18" charset="0"/>
              </a:rPr>
              <a:t>b)      4  x 5  =</a:t>
            </a:r>
          </a:p>
          <a:p>
            <a:r>
              <a:rPr lang="en-US" sz="2800" b="1">
                <a:latin typeface="Times New Roman" pitchFamily="18" charset="0"/>
              </a:rPr>
              <a:t>         20 : 4  =</a:t>
            </a:r>
          </a:p>
          <a:p>
            <a:r>
              <a:rPr lang="en-US" sz="2800" b="1">
                <a:latin typeface="Times New Roman" pitchFamily="18" charset="0"/>
              </a:rPr>
              <a:t>         20 : 5  =</a:t>
            </a:r>
          </a:p>
          <a:p>
            <a:r>
              <a:rPr lang="en-US" sz="2800" b="1">
                <a:latin typeface="Times New Roman" pitchFamily="18" charset="0"/>
              </a:rPr>
              <a:t> </a:t>
            </a:r>
            <a:endParaRPr lang="en-US">
              <a:latin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819400" y="2911475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992437" y="3334653"/>
            <a:ext cx="360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992437" y="3733800"/>
            <a:ext cx="360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400800" y="283354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</a:rPr>
              <a:t>20</a:t>
            </a:r>
            <a:endParaRPr lang="en-US" dirty="0">
              <a:latin typeface="Arial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546044" y="3292475"/>
            <a:ext cx="360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>
                <a:solidFill>
                  <a:srgbClr val="9900CC"/>
                </a:solidFill>
                <a:latin typeface="Times New Roman" pitchFamily="18" charset="0"/>
              </a:rPr>
              <a:t>5</a:t>
            </a:r>
            <a:endParaRPr lang="en-US">
              <a:latin typeface="Arial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497637" y="3674109"/>
            <a:ext cx="360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</a:rPr>
              <a:t>4</a:t>
            </a:r>
            <a:endParaRPr lang="en-US" dirty="0">
              <a:latin typeface="Arial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28600" y="4800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luận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</a:rPr>
              <a:t>Lấy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thừa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này</a:t>
            </a:r>
            <a:r>
              <a:rPr lang="en-US" sz="2800" b="1" dirty="0" smtClean="0">
                <a:latin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thừa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</a:p>
          <a:p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kia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3"/>
          <p:cNvSpPr>
            <a:spLocks noChangeArrowheads="1" noChangeShapeType="1"/>
          </p:cNvSpPr>
          <p:nvPr/>
        </p:nvSpPr>
        <p:spPr bwMode="auto">
          <a:xfrm>
            <a:off x="2743200" y="2819400"/>
            <a:ext cx="4343400" cy="9826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C0C0C0">
                      <a:alpha val="78998"/>
                    </a:srgbClr>
                  </a:outerShdw>
                </a:effectLst>
                <a:latin typeface="Times New Roman"/>
                <a:cs typeface="Times New Roman"/>
              </a:rPr>
              <a:t>AI NHANH HƠN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53882" dir="2700000" algn="ctr" rotWithShape="0">
                  <a:srgbClr val="C0C0C0">
                    <a:alpha val="78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752600" y="1828800"/>
            <a:ext cx="624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</a:rPr>
              <a:t>TRÒ CHƠI</a:t>
            </a:r>
          </a:p>
          <a:p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4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55167992-dungtqbirthday_Banh_Con_Me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29200"/>
            <a:ext cx="14763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16276" y="16508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u="sng" cap="all" dirty="0" err="1">
                <a:ln w="9000" cmpd="sng">
                  <a:solidFill>
                    <a:srgbClr val="848058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Luật</a:t>
            </a:r>
            <a:r>
              <a:rPr lang="en-US" sz="3600" b="1" u="sng" cap="all" dirty="0">
                <a:ln w="9000" cmpd="sng">
                  <a:solidFill>
                    <a:srgbClr val="848058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3600" b="1" u="sng" cap="all" dirty="0" err="1">
                <a:ln w="9000" cmpd="sng">
                  <a:solidFill>
                    <a:srgbClr val="848058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chơi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2 </a:t>
            </a:r>
            <a:r>
              <a:rPr lang="en-US" sz="3600" b="1" dirty="0" err="1">
                <a:latin typeface="Times New Roman" pitchFamily="18" charset="0"/>
              </a:rPr>
              <a:t>đội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chơi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đội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gồm</a:t>
            </a:r>
            <a:r>
              <a:rPr lang="en-US" sz="3600" b="1" dirty="0">
                <a:latin typeface="Times New Roman" pitchFamily="18" charset="0"/>
              </a:rPr>
              <a:t> 6 </a:t>
            </a:r>
            <a:r>
              <a:rPr lang="en-US" sz="3600" b="1" dirty="0" err="1">
                <a:latin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viên</a:t>
            </a:r>
            <a:r>
              <a:rPr lang="en-US" sz="3600" b="1" dirty="0">
                <a:latin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khi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nghe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hiệu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lệnh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giáo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viên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từng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viên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đội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sẽ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lên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nối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</a:rPr>
              <a:t> chia </a:t>
            </a:r>
            <a:r>
              <a:rPr lang="en-US" sz="3600" b="1" dirty="0" err="1">
                <a:latin typeface="Times New Roman" pitchFamily="18" charset="0"/>
              </a:rPr>
              <a:t>tương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ứng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nhân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đội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mình</a:t>
            </a:r>
            <a:r>
              <a:rPr lang="en-US" sz="3600" b="1" dirty="0">
                <a:latin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</a:rPr>
              <a:t>  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18436" name="Picture 2" descr="C:\oooooo\8 - Co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2133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 descr="C:\oooooo\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81400"/>
            <a:ext cx="2286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 descr="C:\oooooo\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81400"/>
            <a:ext cx="2286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5" descr="C:\oooooo\6666666666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81400"/>
            <a:ext cx="2514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512718"/>
      </p:ext>
    </p:extLst>
  </p:cSld>
  <p:clrMapOvr>
    <a:masterClrMapping/>
  </p:clrMapOvr>
  <p:transition>
    <p:wedg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68" y="914399"/>
            <a:ext cx="8960182" cy="205740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18991"/>
              </a:avLst>
            </a:prstTxWarp>
            <a:spAutoFit/>
          </a:bodyPr>
          <a:lstStyle/>
          <a:p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7200" y="19812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" name="Picture 54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4067175"/>
            <a:ext cx="1390650" cy="2790825"/>
          </a:xfrm>
          <a:prstGeom prst="rect">
            <a:avLst/>
          </a:prstGeom>
        </p:spPr>
      </p:pic>
      <p:pic>
        <p:nvPicPr>
          <p:cNvPr id="56" name="Picture 55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067175"/>
            <a:ext cx="1390650" cy="2790825"/>
          </a:xfrm>
          <a:prstGeom prst="rect">
            <a:avLst/>
          </a:prstGeom>
        </p:spPr>
      </p:pic>
      <p:pic>
        <p:nvPicPr>
          <p:cNvPr id="57" name="Picture 56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4800600"/>
            <a:ext cx="1390650" cy="2790825"/>
          </a:xfrm>
          <a:prstGeom prst="rect">
            <a:avLst/>
          </a:prstGeom>
        </p:spPr>
      </p:pic>
      <p:pic>
        <p:nvPicPr>
          <p:cNvPr id="58" name="Picture 57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5462587"/>
            <a:ext cx="1390650" cy="2790825"/>
          </a:xfrm>
          <a:prstGeom prst="rect">
            <a:avLst/>
          </a:prstGeom>
        </p:spPr>
      </p:pic>
      <p:pic>
        <p:nvPicPr>
          <p:cNvPr id="59" name="Picture 58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352800"/>
            <a:ext cx="1390650" cy="2790825"/>
          </a:xfrm>
          <a:prstGeom prst="rect">
            <a:avLst/>
          </a:prstGeom>
        </p:spPr>
      </p:pic>
      <p:pic>
        <p:nvPicPr>
          <p:cNvPr id="60" name="Picture 59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748212"/>
            <a:ext cx="1390650" cy="2790825"/>
          </a:xfrm>
          <a:prstGeom prst="rect">
            <a:avLst/>
          </a:prstGeom>
        </p:spPr>
      </p:pic>
      <p:pic>
        <p:nvPicPr>
          <p:cNvPr id="61" name="Picture 60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3481388"/>
            <a:ext cx="1390650" cy="2790825"/>
          </a:xfrm>
          <a:prstGeom prst="rect">
            <a:avLst/>
          </a:prstGeom>
        </p:spPr>
      </p:pic>
      <p:pic>
        <p:nvPicPr>
          <p:cNvPr id="62" name="Picture 61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876800"/>
            <a:ext cx="1390650" cy="2790825"/>
          </a:xfrm>
          <a:prstGeom prst="rect">
            <a:avLst/>
          </a:prstGeom>
        </p:spPr>
      </p:pic>
      <p:pic>
        <p:nvPicPr>
          <p:cNvPr id="63" name="Picture 62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067175"/>
            <a:ext cx="1390650" cy="2790825"/>
          </a:xfrm>
          <a:prstGeom prst="rect">
            <a:avLst/>
          </a:prstGeom>
        </p:spPr>
      </p:pic>
      <p:pic>
        <p:nvPicPr>
          <p:cNvPr id="64" name="Picture 63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352800"/>
            <a:ext cx="1390650" cy="2790825"/>
          </a:xfrm>
          <a:prstGeom prst="rect">
            <a:avLst/>
          </a:prstGeom>
        </p:spPr>
      </p:pic>
      <p:pic>
        <p:nvPicPr>
          <p:cNvPr id="65" name="Picture 64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581400"/>
            <a:ext cx="1390650" cy="2790825"/>
          </a:xfrm>
          <a:prstGeom prst="rect">
            <a:avLst/>
          </a:prstGeom>
        </p:spPr>
      </p:pic>
      <p:pic>
        <p:nvPicPr>
          <p:cNvPr id="66" name="Picture 65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953000"/>
            <a:ext cx="1390650" cy="2790825"/>
          </a:xfrm>
          <a:prstGeom prst="rect">
            <a:avLst/>
          </a:prstGeom>
        </p:spPr>
      </p:pic>
      <p:pic>
        <p:nvPicPr>
          <p:cNvPr id="67" name="Picture 66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4572000"/>
            <a:ext cx="1390650" cy="2790825"/>
          </a:xfrm>
          <a:prstGeom prst="rect">
            <a:avLst/>
          </a:prstGeom>
        </p:spPr>
      </p:pic>
      <p:pic>
        <p:nvPicPr>
          <p:cNvPr id="68" name="Picture 67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4648200"/>
            <a:ext cx="1390650" cy="2790825"/>
          </a:xfrm>
          <a:prstGeom prst="rect">
            <a:avLst/>
          </a:prstGeom>
        </p:spPr>
      </p:pic>
      <p:pic>
        <p:nvPicPr>
          <p:cNvPr id="69" name="Picture 68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800600"/>
            <a:ext cx="1390650" cy="2790825"/>
          </a:xfrm>
          <a:prstGeom prst="rect">
            <a:avLst/>
          </a:prstGeom>
        </p:spPr>
      </p:pic>
      <p:pic>
        <p:nvPicPr>
          <p:cNvPr id="70" name="Picture 69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724400"/>
            <a:ext cx="1390650" cy="2790825"/>
          </a:xfrm>
          <a:prstGeom prst="rect">
            <a:avLst/>
          </a:prstGeom>
        </p:spPr>
      </p:pic>
      <p:pic>
        <p:nvPicPr>
          <p:cNvPr id="71" name="Picture 70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3986213"/>
            <a:ext cx="1390650" cy="2790825"/>
          </a:xfrm>
          <a:prstGeom prst="rect">
            <a:avLst/>
          </a:prstGeom>
        </p:spPr>
      </p:pic>
      <p:pic>
        <p:nvPicPr>
          <p:cNvPr id="72" name="Picture 71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4267200"/>
            <a:ext cx="1390650" cy="2790825"/>
          </a:xfrm>
          <a:prstGeom prst="rect">
            <a:avLst/>
          </a:prstGeom>
        </p:spPr>
      </p:pic>
      <p:pic>
        <p:nvPicPr>
          <p:cNvPr id="73" name="Picture 72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505200"/>
            <a:ext cx="1390650" cy="2790825"/>
          </a:xfrm>
          <a:prstGeom prst="rect">
            <a:avLst/>
          </a:prstGeom>
        </p:spPr>
      </p:pic>
      <p:pic>
        <p:nvPicPr>
          <p:cNvPr id="74" name="Picture 73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3452813"/>
            <a:ext cx="1390650" cy="2790825"/>
          </a:xfrm>
          <a:prstGeom prst="rect">
            <a:avLst/>
          </a:prstGeom>
        </p:spPr>
      </p:pic>
      <p:pic>
        <p:nvPicPr>
          <p:cNvPr id="75" name="Picture 74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581400"/>
            <a:ext cx="1390650" cy="2790825"/>
          </a:xfrm>
          <a:prstGeom prst="rect">
            <a:avLst/>
          </a:prstGeom>
        </p:spPr>
      </p:pic>
      <p:pic>
        <p:nvPicPr>
          <p:cNvPr id="76" name="Picture 75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352800"/>
            <a:ext cx="1390650" cy="2790825"/>
          </a:xfrm>
          <a:prstGeom prst="rect">
            <a:avLst/>
          </a:prstGeom>
        </p:spPr>
      </p:pic>
      <p:pic>
        <p:nvPicPr>
          <p:cNvPr id="27" name="Picture 26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150199"/>
            <a:ext cx="1390650" cy="2790825"/>
          </a:xfrm>
          <a:prstGeom prst="rect">
            <a:avLst/>
          </a:prstGeom>
        </p:spPr>
      </p:pic>
      <p:pic>
        <p:nvPicPr>
          <p:cNvPr id="28" name="Picture 27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435824"/>
            <a:ext cx="1390650" cy="2790825"/>
          </a:xfrm>
          <a:prstGeom prst="rect">
            <a:avLst/>
          </a:prstGeom>
        </p:spPr>
      </p:pic>
      <p:pic>
        <p:nvPicPr>
          <p:cNvPr id="29" name="Picture 28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664424"/>
            <a:ext cx="1390650" cy="2790825"/>
          </a:xfrm>
          <a:prstGeom prst="rect">
            <a:avLst/>
          </a:prstGeom>
        </p:spPr>
      </p:pic>
      <p:pic>
        <p:nvPicPr>
          <p:cNvPr id="30" name="Picture 29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036024"/>
            <a:ext cx="1390650" cy="2790825"/>
          </a:xfrm>
          <a:prstGeom prst="rect">
            <a:avLst/>
          </a:prstGeom>
        </p:spPr>
      </p:pic>
      <p:pic>
        <p:nvPicPr>
          <p:cNvPr id="31" name="Picture 30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4929187"/>
            <a:ext cx="1390650" cy="2790825"/>
          </a:xfrm>
          <a:prstGeom prst="rect">
            <a:avLst/>
          </a:prstGeom>
        </p:spPr>
      </p:pic>
      <p:pic>
        <p:nvPicPr>
          <p:cNvPr id="32" name="Picture 31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633787"/>
            <a:ext cx="1390650" cy="2790825"/>
          </a:xfrm>
          <a:prstGeom prst="rect">
            <a:avLst/>
          </a:prstGeom>
        </p:spPr>
      </p:pic>
      <p:pic>
        <p:nvPicPr>
          <p:cNvPr id="33" name="Picture 32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405187"/>
            <a:ext cx="1390650" cy="2790825"/>
          </a:xfrm>
          <a:prstGeom prst="rect">
            <a:avLst/>
          </a:prstGeom>
        </p:spPr>
      </p:pic>
      <p:pic>
        <p:nvPicPr>
          <p:cNvPr id="34" name="Picture 33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202586"/>
            <a:ext cx="1390650" cy="2790825"/>
          </a:xfrm>
          <a:prstGeom prst="rect">
            <a:avLst/>
          </a:prstGeom>
        </p:spPr>
      </p:pic>
      <p:pic>
        <p:nvPicPr>
          <p:cNvPr id="35" name="Picture 34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8600" y="3488211"/>
            <a:ext cx="1390650" cy="2790825"/>
          </a:xfrm>
          <a:prstGeom prst="rect">
            <a:avLst/>
          </a:prstGeom>
        </p:spPr>
      </p:pic>
      <p:pic>
        <p:nvPicPr>
          <p:cNvPr id="36" name="Picture 35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716811"/>
            <a:ext cx="1390650" cy="2790825"/>
          </a:xfrm>
          <a:prstGeom prst="rect">
            <a:avLst/>
          </a:prstGeom>
        </p:spPr>
      </p:pic>
      <p:pic>
        <p:nvPicPr>
          <p:cNvPr id="37" name="Picture 36" descr="a0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5088411"/>
            <a:ext cx="13906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35714"/>
      </p:ext>
    </p:extLst>
  </p:cSld>
  <p:clrMapOvr>
    <a:masterClrMapping/>
  </p:clrMapOvr>
  <p:transition>
    <p:pull dir="r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3C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3C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319F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319F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381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dcterms:created xsi:type="dcterms:W3CDTF">2018-01-19T10:46:14Z</dcterms:created>
  <dcterms:modified xsi:type="dcterms:W3CDTF">2019-01-24T05:25:53Z</dcterms:modified>
</cp:coreProperties>
</file>